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8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10/27/15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10/27/15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10/27/15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10/27/15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10/27/15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10/27/15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01F9CA3-105E-4857-9057-6DB6197DA786}" type="datetimeFigureOut">
              <a:rPr lang="en-US" smtClean="0"/>
              <a:t>10/27/15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Write down your homework (Read/Annotate Ch. 8; Quick Notes Sheet)</a:t>
            </a:r>
          </a:p>
          <a:p>
            <a:endParaRPr lang="en-US" dirty="0"/>
          </a:p>
          <a:p>
            <a:r>
              <a:rPr lang="en-US" dirty="0" smtClean="0"/>
              <a:t>Take out</a:t>
            </a:r>
          </a:p>
          <a:p>
            <a:pPr lvl="1"/>
            <a:r>
              <a:rPr lang="en-US" dirty="0" smtClean="0"/>
              <a:t>Reading I.N.</a:t>
            </a:r>
          </a:p>
          <a:p>
            <a:pPr lvl="1"/>
            <a:r>
              <a:rPr lang="en-US" dirty="0" smtClean="0"/>
              <a:t>Pen/Pencil and a highlighter or colorful pen</a:t>
            </a:r>
          </a:p>
          <a:p>
            <a:pPr lvl="1"/>
            <a:r>
              <a:rPr lang="en-US" i="1" dirty="0" smtClean="0"/>
              <a:t>The Outsiders</a:t>
            </a:r>
          </a:p>
          <a:p>
            <a:pPr lvl="1"/>
            <a:endParaRPr lang="en-US" i="1" dirty="0"/>
          </a:p>
          <a:p>
            <a:r>
              <a:rPr lang="en-US" dirty="0" smtClean="0"/>
              <a:t>Fill in your Table of Contents</a:t>
            </a:r>
          </a:p>
          <a:p>
            <a:pPr lvl="1"/>
            <a:r>
              <a:rPr lang="en-US" dirty="0" smtClean="0"/>
              <a:t>18: Ch. 7 Quick Notes</a:t>
            </a:r>
          </a:p>
          <a:p>
            <a:pPr lvl="1"/>
            <a:r>
              <a:rPr lang="en-US" dirty="0" smtClean="0"/>
              <a:t>19: Sign Posts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27438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CH. 7 Annotations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Whole Group: </a:t>
            </a:r>
            <a:r>
              <a:rPr lang="en-US" dirty="0" smtClean="0"/>
              <a:t>Read through pages bottom of 114-end of the chapter.</a:t>
            </a:r>
          </a:p>
          <a:p>
            <a:pPr lvl="1"/>
            <a:r>
              <a:rPr lang="en-US" dirty="0" smtClean="0"/>
              <a:t>Underline where you see a sign post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Do your written annotations on inferences/why its important</a:t>
            </a:r>
          </a:p>
          <a:p>
            <a:endParaRPr lang="en-US" dirty="0" smtClean="0"/>
          </a:p>
          <a:p>
            <a:r>
              <a:rPr lang="en-US" dirty="0" smtClean="0"/>
              <a:t>We will debrief this important part of the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86845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 Ch. 8 </a:t>
            </a:r>
          </a:p>
          <a:p>
            <a:r>
              <a:rPr lang="en-US" dirty="0" smtClean="0"/>
              <a:t>To annotate: </a:t>
            </a:r>
          </a:p>
          <a:p>
            <a:pPr lvl="1"/>
            <a:r>
              <a:rPr lang="en-US" dirty="0" smtClean="0"/>
              <a:t>Highlight where the sign post i</a:t>
            </a:r>
            <a:r>
              <a:rPr lang="en-US" dirty="0"/>
              <a:t>s</a:t>
            </a:r>
            <a:r>
              <a:rPr lang="en-US" dirty="0" smtClean="0"/>
              <a:t> (the important part)</a:t>
            </a:r>
          </a:p>
          <a:p>
            <a:pPr lvl="1"/>
            <a:r>
              <a:rPr lang="en-US" dirty="0" smtClean="0"/>
              <a:t>Write why its important/make an inference (written annotation) </a:t>
            </a:r>
          </a:p>
          <a:p>
            <a:pPr marL="34925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4800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Annotation Notes</a:t>
            </a:r>
          </a:p>
          <a:p>
            <a:r>
              <a:rPr lang="en-US" dirty="0" smtClean="0"/>
              <a:t>Annotate Ch. 7</a:t>
            </a:r>
          </a:p>
          <a:p>
            <a:r>
              <a:rPr lang="en-US" dirty="0" smtClean="0"/>
              <a:t>Begin Reading/Annotating Ch. 8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64653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Annotations can help you comprehend and understand important parts of a text.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0333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Contrasts and Contradictions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u="sng" dirty="0" smtClean="0"/>
              <a:t>character</a:t>
            </a:r>
            <a:r>
              <a:rPr lang="en-US" dirty="0" smtClean="0"/>
              <a:t> acts in a way you might not expect. </a:t>
            </a:r>
          </a:p>
          <a:p>
            <a:endParaRPr lang="en-US" dirty="0"/>
          </a:p>
          <a:p>
            <a:r>
              <a:rPr lang="en-US" dirty="0" smtClean="0"/>
              <a:t>Something about the </a:t>
            </a:r>
            <a:r>
              <a:rPr lang="en-US" b="1" u="sng" dirty="0" smtClean="0"/>
              <a:t>setting  </a:t>
            </a:r>
            <a:r>
              <a:rPr lang="en-US" dirty="0" smtClean="0"/>
              <a:t>changes.</a:t>
            </a:r>
          </a:p>
        </p:txBody>
      </p:sp>
    </p:spTree>
    <p:extLst>
      <p:ext uri="{BB962C8B-B14F-4D97-AF65-F5344CB8AC3E}">
        <p14:creationId xmlns:p14="http://schemas.microsoft.com/office/powerpoint/2010/main" val="538200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Memory Moment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When a character thinks back to an </a:t>
            </a:r>
            <a:r>
              <a:rPr lang="en-US" b="1" u="sng" dirty="0" smtClean="0"/>
              <a:t>remembers</a:t>
            </a:r>
            <a:r>
              <a:rPr lang="en-US" dirty="0" smtClean="0"/>
              <a:t> something in a way that </a:t>
            </a:r>
            <a:r>
              <a:rPr lang="en-US" b="1" u="sng" dirty="0" smtClean="0"/>
              <a:t>interrupts</a:t>
            </a:r>
            <a:r>
              <a:rPr lang="en-US" dirty="0" smtClean="0"/>
              <a:t> the normal flow or progress of the story.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499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Again and Again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b="1" u="sng" dirty="0" smtClean="0"/>
              <a:t>Words, events, or images</a:t>
            </a:r>
            <a:r>
              <a:rPr lang="en-US" dirty="0" smtClean="0"/>
              <a:t> that get repeated over and over again. </a:t>
            </a: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321172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Words of the Wiser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When a wise character shares important insight or </a:t>
            </a:r>
            <a:r>
              <a:rPr lang="en-US" b="1" u="sng" dirty="0" smtClean="0"/>
              <a:t>advice</a:t>
            </a:r>
            <a:r>
              <a:rPr lang="en-US" dirty="0" smtClean="0"/>
              <a:t> about </a:t>
            </a:r>
            <a:r>
              <a:rPr lang="en-US" b="1" u="sng" dirty="0" smtClean="0"/>
              <a:t>life.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727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Tough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Questions a character raises that reveal his or her </a:t>
            </a:r>
            <a:r>
              <a:rPr lang="en-US" b="1" u="sng" dirty="0" smtClean="0"/>
              <a:t>inner struggle.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7230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Aha Moment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When a character </a:t>
            </a:r>
            <a:r>
              <a:rPr lang="en-US" b="1" u="sng" dirty="0" smtClean="0"/>
              <a:t>realizes</a:t>
            </a:r>
            <a:r>
              <a:rPr lang="en-US" dirty="0" smtClean="0"/>
              <a:t> something that causes him or her to change his or her </a:t>
            </a:r>
            <a:r>
              <a:rPr lang="en-US" b="1" u="sng" dirty="0" smtClean="0"/>
              <a:t>actions, ideas</a:t>
            </a:r>
            <a:r>
              <a:rPr lang="en-US" dirty="0" smtClean="0"/>
              <a:t>, or beliefs.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9911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470</TotalTime>
  <Words>271</Words>
  <Application>Microsoft Macintosh PowerPoint</Application>
  <PresentationFormat>On-screen Show (4:3)</PresentationFormat>
  <Paragraphs>50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Breeze</vt:lpstr>
      <vt:lpstr>Do Now</vt:lpstr>
      <vt:lpstr>Agenda</vt:lpstr>
      <vt:lpstr>Objective</vt:lpstr>
      <vt:lpstr>Contrasts and Contradictions</vt:lpstr>
      <vt:lpstr>Memory Moment</vt:lpstr>
      <vt:lpstr>Again and Again</vt:lpstr>
      <vt:lpstr>Words of the Wiser</vt:lpstr>
      <vt:lpstr>Tough Questions</vt:lpstr>
      <vt:lpstr>Aha Moment</vt:lpstr>
      <vt:lpstr>CH. 7 Annotations </vt:lpstr>
      <vt:lpstr>Homework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Sasha Davis</dc:creator>
  <cp:lastModifiedBy>Sasha Davis</cp:lastModifiedBy>
  <cp:revision>9</cp:revision>
  <dcterms:created xsi:type="dcterms:W3CDTF">2015-10-27T11:36:43Z</dcterms:created>
  <dcterms:modified xsi:type="dcterms:W3CDTF">2015-10-27T19:27:03Z</dcterms:modified>
</cp:coreProperties>
</file>